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60" r:id="rId4"/>
    <p:sldId id="258" r:id="rId5"/>
    <p:sldId id="259" r:id="rId6"/>
    <p:sldId id="265" r:id="rId7"/>
    <p:sldId id="262" r:id="rId8"/>
    <p:sldId id="263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84E5E-892B-4563-A565-2A39AFC19F4A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32214C-6867-47E3-A8AA-F794F4EECCDB}">
      <dgm:prSet/>
      <dgm:spPr/>
      <dgm:t>
        <a:bodyPr/>
        <a:lstStyle/>
        <a:p>
          <a:r>
            <a:rPr lang="en-US"/>
            <a:t>Sve animacije nalaze se u istoj sceni</a:t>
          </a:r>
        </a:p>
      </dgm:t>
    </dgm:pt>
    <dgm:pt modelId="{A225B15B-F5EC-47F1-8E6D-524C34919FF5}" type="parTrans" cxnId="{DA2234D7-3BE7-47B7-BBC6-4FB53CCD0658}">
      <dgm:prSet/>
      <dgm:spPr/>
      <dgm:t>
        <a:bodyPr/>
        <a:lstStyle/>
        <a:p>
          <a:endParaRPr lang="en-US"/>
        </a:p>
      </dgm:t>
    </dgm:pt>
    <dgm:pt modelId="{7B374C20-854B-4772-94B5-610315EADA21}" type="sibTrans" cxnId="{DA2234D7-3BE7-47B7-BBC6-4FB53CCD0658}">
      <dgm:prSet/>
      <dgm:spPr/>
      <dgm:t>
        <a:bodyPr/>
        <a:lstStyle/>
        <a:p>
          <a:endParaRPr lang="en-US"/>
        </a:p>
      </dgm:t>
    </dgm:pt>
    <dgm:pt modelId="{2A4608CB-8D2B-4DAC-878D-0AFCE4C1A4E7}">
      <dgm:prSet/>
      <dgm:spPr/>
      <dgm:t>
        <a:bodyPr/>
        <a:lstStyle/>
        <a:p>
          <a:r>
            <a:rPr lang="en-US"/>
            <a:t>Za zidove korištene kocke, a pod i strop su obične ravnine</a:t>
          </a:r>
        </a:p>
      </dgm:t>
    </dgm:pt>
    <dgm:pt modelId="{6D165487-F716-4741-A889-1B526B0CEA31}" type="parTrans" cxnId="{6A31D25B-E3BC-49D3-8484-01BDBC72324A}">
      <dgm:prSet/>
      <dgm:spPr/>
      <dgm:t>
        <a:bodyPr/>
        <a:lstStyle/>
        <a:p>
          <a:endParaRPr lang="en-US"/>
        </a:p>
      </dgm:t>
    </dgm:pt>
    <dgm:pt modelId="{CEBFE776-1A2F-48C4-AA04-2A0E5DD2727C}" type="sibTrans" cxnId="{6A31D25B-E3BC-49D3-8484-01BDBC72324A}">
      <dgm:prSet/>
      <dgm:spPr/>
      <dgm:t>
        <a:bodyPr/>
        <a:lstStyle/>
        <a:p>
          <a:endParaRPr lang="en-US"/>
        </a:p>
      </dgm:t>
    </dgm:pt>
    <dgm:pt modelId="{592E9D30-9114-4452-B5D1-78D5507EC5F2}">
      <dgm:prSet/>
      <dgm:spPr/>
      <dgm:t>
        <a:bodyPr/>
        <a:lstStyle/>
        <a:p>
          <a:r>
            <a:rPr lang="en-US" dirty="0" err="1"/>
            <a:t>Tekstura</a:t>
          </a:r>
          <a:r>
            <a:rPr lang="en-US" dirty="0"/>
            <a:t> </a:t>
          </a:r>
          <a:r>
            <a:rPr lang="en-US" dirty="0" err="1"/>
            <a:t>zida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stropa</a:t>
          </a:r>
          <a:r>
            <a:rPr lang="en-US" dirty="0"/>
            <a:t> je </a:t>
          </a:r>
          <a:r>
            <a:rPr lang="en-US" dirty="0" err="1"/>
            <a:t>Blenderova</a:t>
          </a:r>
          <a:r>
            <a:rPr lang="en-US" dirty="0"/>
            <a:t> </a:t>
          </a:r>
          <a:r>
            <a:rPr lang="en-US" dirty="0" err="1"/>
            <a:t>osnovna</a:t>
          </a:r>
          <a:r>
            <a:rPr lang="en-US" dirty="0"/>
            <a:t> </a:t>
          </a:r>
          <a:r>
            <a:rPr lang="en-US" dirty="0" err="1"/>
            <a:t>struktura</a:t>
          </a:r>
          <a:r>
            <a:rPr lang="en-US" dirty="0"/>
            <a:t> </a:t>
          </a:r>
          <a:r>
            <a:rPr lang="en-US" dirty="0" err="1"/>
            <a:t>cigle</a:t>
          </a:r>
          <a:r>
            <a:rPr lang="en-US" dirty="0"/>
            <a:t> </a:t>
          </a:r>
          <a:r>
            <a:rPr lang="en-US" dirty="0" err="1"/>
            <a:t>dok</a:t>
          </a:r>
          <a:r>
            <a:rPr lang="en-US" dirty="0"/>
            <a:t> je za pod </a:t>
          </a:r>
          <a:r>
            <a:rPr lang="en-US" dirty="0" err="1"/>
            <a:t>korištena</a:t>
          </a:r>
          <a:r>
            <a:rPr lang="en-US" dirty="0"/>
            <a:t> </a:t>
          </a:r>
          <a:r>
            <a:rPr lang="en-US" dirty="0" err="1"/>
            <a:t>tekstura</a:t>
          </a:r>
          <a:r>
            <a:rPr lang="en-US" dirty="0"/>
            <a:t> </a:t>
          </a:r>
          <a:r>
            <a:rPr lang="en-US" dirty="0" err="1"/>
            <a:t>tamnog</a:t>
          </a:r>
          <a:r>
            <a:rPr lang="en-US" dirty="0"/>
            <a:t> </a:t>
          </a:r>
          <a:r>
            <a:rPr lang="en-US" dirty="0" err="1"/>
            <a:t>parketa</a:t>
          </a:r>
          <a:r>
            <a:rPr lang="en-US" dirty="0"/>
            <a:t> (PNG)</a:t>
          </a:r>
        </a:p>
      </dgm:t>
    </dgm:pt>
    <dgm:pt modelId="{DFEAC0E8-97C1-4D86-99DC-12467D1DBA44}" type="parTrans" cxnId="{3C36B6BA-DE4E-4231-8E00-3F5471188AF9}">
      <dgm:prSet/>
      <dgm:spPr/>
      <dgm:t>
        <a:bodyPr/>
        <a:lstStyle/>
        <a:p>
          <a:endParaRPr lang="en-US"/>
        </a:p>
      </dgm:t>
    </dgm:pt>
    <dgm:pt modelId="{C08CC169-BE01-4236-AE32-C2EC15E46AB6}" type="sibTrans" cxnId="{3C36B6BA-DE4E-4231-8E00-3F5471188AF9}">
      <dgm:prSet/>
      <dgm:spPr/>
      <dgm:t>
        <a:bodyPr/>
        <a:lstStyle/>
        <a:p>
          <a:endParaRPr lang="en-US"/>
        </a:p>
      </dgm:t>
    </dgm:pt>
    <dgm:pt modelId="{984BC375-DE6E-4AB1-9EA9-BB79AEB4EE33}">
      <dgm:prSet/>
      <dgm:spPr/>
      <dgm:t>
        <a:bodyPr/>
        <a:lstStyle/>
        <a:p>
          <a:r>
            <a:rPr lang="en-US"/>
            <a:t>Rupa za prozor napravljena s Boolean modifier-om, a za pogled kroz njega korištena je slikovna datoteka postavljena na ravninu</a:t>
          </a:r>
        </a:p>
      </dgm:t>
    </dgm:pt>
    <dgm:pt modelId="{5C8BCCC6-1A94-4896-BD6B-D482D35168E1}" type="parTrans" cxnId="{0E0783EB-97D1-41B9-B55A-390DA9B8C6FC}">
      <dgm:prSet/>
      <dgm:spPr/>
      <dgm:t>
        <a:bodyPr/>
        <a:lstStyle/>
        <a:p>
          <a:endParaRPr lang="en-US"/>
        </a:p>
      </dgm:t>
    </dgm:pt>
    <dgm:pt modelId="{84EAC7E2-FA55-4304-847A-0578BC4107EB}" type="sibTrans" cxnId="{0E0783EB-97D1-41B9-B55A-390DA9B8C6FC}">
      <dgm:prSet/>
      <dgm:spPr/>
      <dgm:t>
        <a:bodyPr/>
        <a:lstStyle/>
        <a:p>
          <a:endParaRPr lang="en-US"/>
        </a:p>
      </dgm:t>
    </dgm:pt>
    <dgm:pt modelId="{51B10423-CCF5-4C85-80E3-E7ADDEE0C894}" type="pres">
      <dgm:prSet presAssocID="{EC984E5E-892B-4563-A565-2A39AFC19F4A}" presName="outerComposite" presStyleCnt="0">
        <dgm:presLayoutVars>
          <dgm:chMax val="5"/>
          <dgm:dir/>
          <dgm:resizeHandles val="exact"/>
        </dgm:presLayoutVars>
      </dgm:prSet>
      <dgm:spPr/>
    </dgm:pt>
    <dgm:pt modelId="{3C08666B-7754-47DE-BF2B-14C63C920498}" type="pres">
      <dgm:prSet presAssocID="{EC984E5E-892B-4563-A565-2A39AFC19F4A}" presName="dummyMaxCanvas" presStyleCnt="0">
        <dgm:presLayoutVars/>
      </dgm:prSet>
      <dgm:spPr/>
    </dgm:pt>
    <dgm:pt modelId="{FB978177-F4EC-4309-9D1D-73CEEEDCE969}" type="pres">
      <dgm:prSet presAssocID="{EC984E5E-892B-4563-A565-2A39AFC19F4A}" presName="FourNodes_1" presStyleLbl="node1" presStyleIdx="0" presStyleCnt="4" custLinFactNeighborX="-481" custLinFactNeighborY="14430">
        <dgm:presLayoutVars>
          <dgm:bulletEnabled val="1"/>
        </dgm:presLayoutVars>
      </dgm:prSet>
      <dgm:spPr/>
    </dgm:pt>
    <dgm:pt modelId="{F11AEAA7-D3DF-49FB-8E43-70B354D6FAF5}" type="pres">
      <dgm:prSet presAssocID="{EC984E5E-892B-4563-A565-2A39AFC19F4A}" presName="FourNodes_2" presStyleLbl="node1" presStyleIdx="1" presStyleCnt="4">
        <dgm:presLayoutVars>
          <dgm:bulletEnabled val="1"/>
        </dgm:presLayoutVars>
      </dgm:prSet>
      <dgm:spPr/>
    </dgm:pt>
    <dgm:pt modelId="{19079F14-A01B-41EC-AFD9-03DF4088C27E}" type="pres">
      <dgm:prSet presAssocID="{EC984E5E-892B-4563-A565-2A39AFC19F4A}" presName="FourNodes_3" presStyleLbl="node1" presStyleIdx="2" presStyleCnt="4">
        <dgm:presLayoutVars>
          <dgm:bulletEnabled val="1"/>
        </dgm:presLayoutVars>
      </dgm:prSet>
      <dgm:spPr/>
    </dgm:pt>
    <dgm:pt modelId="{D66823D3-5547-4406-91AD-1E3C509C2972}" type="pres">
      <dgm:prSet presAssocID="{EC984E5E-892B-4563-A565-2A39AFC19F4A}" presName="FourNodes_4" presStyleLbl="node1" presStyleIdx="3" presStyleCnt="4">
        <dgm:presLayoutVars>
          <dgm:bulletEnabled val="1"/>
        </dgm:presLayoutVars>
      </dgm:prSet>
      <dgm:spPr/>
    </dgm:pt>
    <dgm:pt modelId="{C3FA8324-F8B0-41BB-AB20-D3B44A13A59B}" type="pres">
      <dgm:prSet presAssocID="{EC984E5E-892B-4563-A565-2A39AFC19F4A}" presName="FourConn_1-2" presStyleLbl="fgAccFollowNode1" presStyleIdx="0" presStyleCnt="3">
        <dgm:presLayoutVars>
          <dgm:bulletEnabled val="1"/>
        </dgm:presLayoutVars>
      </dgm:prSet>
      <dgm:spPr/>
    </dgm:pt>
    <dgm:pt modelId="{5E18531E-D457-4C0F-B680-DF2DB46F4865}" type="pres">
      <dgm:prSet presAssocID="{EC984E5E-892B-4563-A565-2A39AFC19F4A}" presName="FourConn_2-3" presStyleLbl="fgAccFollowNode1" presStyleIdx="1" presStyleCnt="3">
        <dgm:presLayoutVars>
          <dgm:bulletEnabled val="1"/>
        </dgm:presLayoutVars>
      </dgm:prSet>
      <dgm:spPr/>
    </dgm:pt>
    <dgm:pt modelId="{52D32F06-44DF-4D55-81CE-20FFDB093CA3}" type="pres">
      <dgm:prSet presAssocID="{EC984E5E-892B-4563-A565-2A39AFC19F4A}" presName="FourConn_3-4" presStyleLbl="fgAccFollowNode1" presStyleIdx="2" presStyleCnt="3">
        <dgm:presLayoutVars>
          <dgm:bulletEnabled val="1"/>
        </dgm:presLayoutVars>
      </dgm:prSet>
      <dgm:spPr/>
    </dgm:pt>
    <dgm:pt modelId="{25C3638E-82CD-4434-99A7-285BC95C70E7}" type="pres">
      <dgm:prSet presAssocID="{EC984E5E-892B-4563-A565-2A39AFC19F4A}" presName="FourNodes_1_text" presStyleLbl="node1" presStyleIdx="3" presStyleCnt="4">
        <dgm:presLayoutVars>
          <dgm:bulletEnabled val="1"/>
        </dgm:presLayoutVars>
      </dgm:prSet>
      <dgm:spPr/>
    </dgm:pt>
    <dgm:pt modelId="{057ED21B-C539-4048-8C01-E752B164679C}" type="pres">
      <dgm:prSet presAssocID="{EC984E5E-892B-4563-A565-2A39AFC19F4A}" presName="FourNodes_2_text" presStyleLbl="node1" presStyleIdx="3" presStyleCnt="4">
        <dgm:presLayoutVars>
          <dgm:bulletEnabled val="1"/>
        </dgm:presLayoutVars>
      </dgm:prSet>
      <dgm:spPr/>
    </dgm:pt>
    <dgm:pt modelId="{D53925D7-DAB2-453A-88DD-1DAECDFD5B66}" type="pres">
      <dgm:prSet presAssocID="{EC984E5E-892B-4563-A565-2A39AFC19F4A}" presName="FourNodes_3_text" presStyleLbl="node1" presStyleIdx="3" presStyleCnt="4">
        <dgm:presLayoutVars>
          <dgm:bulletEnabled val="1"/>
        </dgm:presLayoutVars>
      </dgm:prSet>
      <dgm:spPr/>
    </dgm:pt>
    <dgm:pt modelId="{4D46BE9E-C672-4B77-98A7-0FE21C55E8E8}" type="pres">
      <dgm:prSet presAssocID="{EC984E5E-892B-4563-A565-2A39AFC19F4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28BED05-66CE-4A29-88E1-661D6AE89E2C}" type="presOf" srcId="{EC984E5E-892B-4563-A565-2A39AFC19F4A}" destId="{51B10423-CCF5-4C85-80E3-E7ADDEE0C894}" srcOrd="0" destOrd="0" presId="urn:microsoft.com/office/officeart/2005/8/layout/vProcess5"/>
    <dgm:cxn modelId="{1A169B0E-00AE-4A0D-9755-07DD8E763AFD}" type="presOf" srcId="{CF32214C-6867-47E3-A8AA-F794F4EECCDB}" destId="{FB978177-F4EC-4309-9D1D-73CEEEDCE969}" srcOrd="0" destOrd="0" presId="urn:microsoft.com/office/officeart/2005/8/layout/vProcess5"/>
    <dgm:cxn modelId="{347AE01F-F446-4E77-96C1-710B56E92B8D}" type="presOf" srcId="{984BC375-DE6E-4AB1-9EA9-BB79AEB4EE33}" destId="{D66823D3-5547-4406-91AD-1E3C509C2972}" srcOrd="0" destOrd="0" presId="urn:microsoft.com/office/officeart/2005/8/layout/vProcess5"/>
    <dgm:cxn modelId="{1DF64B37-D9B0-4E61-9B34-E9A882A76402}" type="presOf" srcId="{2A4608CB-8D2B-4DAC-878D-0AFCE4C1A4E7}" destId="{F11AEAA7-D3DF-49FB-8E43-70B354D6FAF5}" srcOrd="0" destOrd="0" presId="urn:microsoft.com/office/officeart/2005/8/layout/vProcess5"/>
    <dgm:cxn modelId="{515BB53D-3186-40C3-9DE8-EE1D944F68FE}" type="presOf" srcId="{C08CC169-BE01-4236-AE32-C2EC15E46AB6}" destId="{52D32F06-44DF-4D55-81CE-20FFDB093CA3}" srcOrd="0" destOrd="0" presId="urn:microsoft.com/office/officeart/2005/8/layout/vProcess5"/>
    <dgm:cxn modelId="{6A31D25B-E3BC-49D3-8484-01BDBC72324A}" srcId="{EC984E5E-892B-4563-A565-2A39AFC19F4A}" destId="{2A4608CB-8D2B-4DAC-878D-0AFCE4C1A4E7}" srcOrd="1" destOrd="0" parTransId="{6D165487-F716-4741-A889-1B526B0CEA31}" sibTransId="{CEBFE776-1A2F-48C4-AA04-2A0E5DD2727C}"/>
    <dgm:cxn modelId="{93EEDB5E-C519-486E-B4C4-811E9E516BE7}" type="presOf" srcId="{2A4608CB-8D2B-4DAC-878D-0AFCE4C1A4E7}" destId="{057ED21B-C539-4048-8C01-E752B164679C}" srcOrd="1" destOrd="0" presId="urn:microsoft.com/office/officeart/2005/8/layout/vProcess5"/>
    <dgm:cxn modelId="{A8D2E663-E53F-4C95-A371-A0A8EB3802ED}" type="presOf" srcId="{984BC375-DE6E-4AB1-9EA9-BB79AEB4EE33}" destId="{4D46BE9E-C672-4B77-98A7-0FE21C55E8E8}" srcOrd="1" destOrd="0" presId="urn:microsoft.com/office/officeart/2005/8/layout/vProcess5"/>
    <dgm:cxn modelId="{04B42172-9B12-4451-87C5-049517657936}" type="presOf" srcId="{CF32214C-6867-47E3-A8AA-F794F4EECCDB}" destId="{25C3638E-82CD-4434-99A7-285BC95C70E7}" srcOrd="1" destOrd="0" presId="urn:microsoft.com/office/officeart/2005/8/layout/vProcess5"/>
    <dgm:cxn modelId="{D088B777-3BE2-4939-A546-C051E847F65E}" type="presOf" srcId="{7B374C20-854B-4772-94B5-610315EADA21}" destId="{C3FA8324-F8B0-41BB-AB20-D3B44A13A59B}" srcOrd="0" destOrd="0" presId="urn:microsoft.com/office/officeart/2005/8/layout/vProcess5"/>
    <dgm:cxn modelId="{C7CB2FAB-21B9-487A-A83F-3A1300BC9AED}" type="presOf" srcId="{592E9D30-9114-4452-B5D1-78D5507EC5F2}" destId="{19079F14-A01B-41EC-AFD9-03DF4088C27E}" srcOrd="0" destOrd="0" presId="urn:microsoft.com/office/officeart/2005/8/layout/vProcess5"/>
    <dgm:cxn modelId="{C8B3CDB2-ADD8-42F9-919F-46AB56CAA9B7}" type="presOf" srcId="{592E9D30-9114-4452-B5D1-78D5507EC5F2}" destId="{D53925D7-DAB2-453A-88DD-1DAECDFD5B66}" srcOrd="1" destOrd="0" presId="urn:microsoft.com/office/officeart/2005/8/layout/vProcess5"/>
    <dgm:cxn modelId="{7F87DBB8-8031-4006-8816-FC1C599BC1B1}" type="presOf" srcId="{CEBFE776-1A2F-48C4-AA04-2A0E5DD2727C}" destId="{5E18531E-D457-4C0F-B680-DF2DB46F4865}" srcOrd="0" destOrd="0" presId="urn:microsoft.com/office/officeart/2005/8/layout/vProcess5"/>
    <dgm:cxn modelId="{3C36B6BA-DE4E-4231-8E00-3F5471188AF9}" srcId="{EC984E5E-892B-4563-A565-2A39AFC19F4A}" destId="{592E9D30-9114-4452-B5D1-78D5507EC5F2}" srcOrd="2" destOrd="0" parTransId="{DFEAC0E8-97C1-4D86-99DC-12467D1DBA44}" sibTransId="{C08CC169-BE01-4236-AE32-C2EC15E46AB6}"/>
    <dgm:cxn modelId="{DA2234D7-3BE7-47B7-BBC6-4FB53CCD0658}" srcId="{EC984E5E-892B-4563-A565-2A39AFC19F4A}" destId="{CF32214C-6867-47E3-A8AA-F794F4EECCDB}" srcOrd="0" destOrd="0" parTransId="{A225B15B-F5EC-47F1-8E6D-524C34919FF5}" sibTransId="{7B374C20-854B-4772-94B5-610315EADA21}"/>
    <dgm:cxn modelId="{0E0783EB-97D1-41B9-B55A-390DA9B8C6FC}" srcId="{EC984E5E-892B-4563-A565-2A39AFC19F4A}" destId="{984BC375-DE6E-4AB1-9EA9-BB79AEB4EE33}" srcOrd="3" destOrd="0" parTransId="{5C8BCCC6-1A94-4896-BD6B-D482D35168E1}" sibTransId="{84EAC7E2-FA55-4304-847A-0578BC4107EB}"/>
    <dgm:cxn modelId="{ED5FFE30-1741-446A-AE54-B31B82044EA6}" type="presParOf" srcId="{51B10423-CCF5-4C85-80E3-E7ADDEE0C894}" destId="{3C08666B-7754-47DE-BF2B-14C63C920498}" srcOrd="0" destOrd="0" presId="urn:microsoft.com/office/officeart/2005/8/layout/vProcess5"/>
    <dgm:cxn modelId="{B1431DC8-678B-4828-B6BB-DF08A458D48B}" type="presParOf" srcId="{51B10423-CCF5-4C85-80E3-E7ADDEE0C894}" destId="{FB978177-F4EC-4309-9D1D-73CEEEDCE969}" srcOrd="1" destOrd="0" presId="urn:microsoft.com/office/officeart/2005/8/layout/vProcess5"/>
    <dgm:cxn modelId="{B29F6D0E-8336-474A-8B6F-54D658F00A23}" type="presParOf" srcId="{51B10423-CCF5-4C85-80E3-E7ADDEE0C894}" destId="{F11AEAA7-D3DF-49FB-8E43-70B354D6FAF5}" srcOrd="2" destOrd="0" presId="urn:microsoft.com/office/officeart/2005/8/layout/vProcess5"/>
    <dgm:cxn modelId="{753FE851-67B1-4BFB-83F2-DDEB665DE32B}" type="presParOf" srcId="{51B10423-CCF5-4C85-80E3-E7ADDEE0C894}" destId="{19079F14-A01B-41EC-AFD9-03DF4088C27E}" srcOrd="3" destOrd="0" presId="urn:microsoft.com/office/officeart/2005/8/layout/vProcess5"/>
    <dgm:cxn modelId="{417D27DF-38D5-4DA6-82B6-382BF90D9431}" type="presParOf" srcId="{51B10423-CCF5-4C85-80E3-E7ADDEE0C894}" destId="{D66823D3-5547-4406-91AD-1E3C509C2972}" srcOrd="4" destOrd="0" presId="urn:microsoft.com/office/officeart/2005/8/layout/vProcess5"/>
    <dgm:cxn modelId="{4171F657-D3E5-4047-AD7A-D7039B8FA826}" type="presParOf" srcId="{51B10423-CCF5-4C85-80E3-E7ADDEE0C894}" destId="{C3FA8324-F8B0-41BB-AB20-D3B44A13A59B}" srcOrd="5" destOrd="0" presId="urn:microsoft.com/office/officeart/2005/8/layout/vProcess5"/>
    <dgm:cxn modelId="{DD291D2B-0939-46D5-B1FE-5BF18F34B6B4}" type="presParOf" srcId="{51B10423-CCF5-4C85-80E3-E7ADDEE0C894}" destId="{5E18531E-D457-4C0F-B680-DF2DB46F4865}" srcOrd="6" destOrd="0" presId="urn:microsoft.com/office/officeart/2005/8/layout/vProcess5"/>
    <dgm:cxn modelId="{EC10C834-36EC-4038-B239-9AF5E2E2849B}" type="presParOf" srcId="{51B10423-CCF5-4C85-80E3-E7ADDEE0C894}" destId="{52D32F06-44DF-4D55-81CE-20FFDB093CA3}" srcOrd="7" destOrd="0" presId="urn:microsoft.com/office/officeart/2005/8/layout/vProcess5"/>
    <dgm:cxn modelId="{39EB400C-74F3-4BEE-BF32-2A9F3FF2765C}" type="presParOf" srcId="{51B10423-CCF5-4C85-80E3-E7ADDEE0C894}" destId="{25C3638E-82CD-4434-99A7-285BC95C70E7}" srcOrd="8" destOrd="0" presId="urn:microsoft.com/office/officeart/2005/8/layout/vProcess5"/>
    <dgm:cxn modelId="{E56D30D7-8736-46E8-A58B-13E2545826EF}" type="presParOf" srcId="{51B10423-CCF5-4C85-80E3-E7ADDEE0C894}" destId="{057ED21B-C539-4048-8C01-E752B164679C}" srcOrd="9" destOrd="0" presId="urn:microsoft.com/office/officeart/2005/8/layout/vProcess5"/>
    <dgm:cxn modelId="{FA0FD0FC-AE03-48AD-B879-281062BA4922}" type="presParOf" srcId="{51B10423-CCF5-4C85-80E3-E7ADDEE0C894}" destId="{D53925D7-DAB2-453A-88DD-1DAECDFD5B66}" srcOrd="10" destOrd="0" presId="urn:microsoft.com/office/officeart/2005/8/layout/vProcess5"/>
    <dgm:cxn modelId="{94A491E8-FC50-462F-89C1-B2C66F30DD7C}" type="presParOf" srcId="{51B10423-CCF5-4C85-80E3-E7ADDEE0C894}" destId="{4D46BE9E-C672-4B77-98A7-0FE21C55E8E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78177-F4EC-4309-9D1D-73CEEEDCE969}">
      <dsp:nvSpPr>
        <dsp:cNvPr id="0" name=""/>
        <dsp:cNvSpPr/>
      </dsp:nvSpPr>
      <dsp:spPr>
        <a:xfrm>
          <a:off x="0" y="123766"/>
          <a:ext cx="7622867" cy="8577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Sve animacije nalaze se u istoj sceni</a:t>
          </a:r>
        </a:p>
      </dsp:txBody>
      <dsp:txXfrm>
        <a:off x="25121" y="148887"/>
        <a:ext cx="6624864" cy="807460"/>
      </dsp:txXfrm>
    </dsp:sp>
    <dsp:sp modelId="{F11AEAA7-D3DF-49FB-8E43-70B354D6FAF5}">
      <dsp:nvSpPr>
        <dsp:cNvPr id="0" name=""/>
        <dsp:cNvSpPr/>
      </dsp:nvSpPr>
      <dsp:spPr>
        <a:xfrm>
          <a:off x="638415" y="1013648"/>
          <a:ext cx="7622867" cy="8577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7974"/>
                <a:satOff val="609"/>
                <a:lumOff val="22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97974"/>
                <a:satOff val="609"/>
                <a:lumOff val="22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97974"/>
                <a:satOff val="609"/>
                <a:lumOff val="22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Za zidove korištene kocke, a pod i strop su obične ravnine</a:t>
          </a:r>
        </a:p>
      </dsp:txBody>
      <dsp:txXfrm>
        <a:off x="663536" y="1038769"/>
        <a:ext cx="6376703" cy="807460"/>
      </dsp:txXfrm>
    </dsp:sp>
    <dsp:sp modelId="{19079F14-A01B-41EC-AFD9-03DF4088C27E}">
      <dsp:nvSpPr>
        <dsp:cNvPr id="0" name=""/>
        <dsp:cNvSpPr/>
      </dsp:nvSpPr>
      <dsp:spPr>
        <a:xfrm>
          <a:off x="1267301" y="2027296"/>
          <a:ext cx="7622867" cy="8577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5947"/>
                <a:satOff val="1219"/>
                <a:lumOff val="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95947"/>
                <a:satOff val="1219"/>
                <a:lumOff val="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95947"/>
                <a:satOff val="1219"/>
                <a:lumOff val="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Tekstura</a:t>
          </a:r>
          <a:r>
            <a:rPr lang="en-US" sz="1600" kern="1200" dirty="0"/>
            <a:t> </a:t>
          </a:r>
          <a:r>
            <a:rPr lang="en-US" sz="1600" kern="1200" dirty="0" err="1"/>
            <a:t>zida</a:t>
          </a:r>
          <a:r>
            <a:rPr lang="en-US" sz="1600" kern="1200" dirty="0"/>
            <a:t> </a:t>
          </a:r>
          <a:r>
            <a:rPr lang="en-US" sz="1600" kern="1200" dirty="0" err="1"/>
            <a:t>i</a:t>
          </a:r>
          <a:r>
            <a:rPr lang="en-US" sz="1600" kern="1200" dirty="0"/>
            <a:t> </a:t>
          </a:r>
          <a:r>
            <a:rPr lang="en-US" sz="1600" kern="1200" dirty="0" err="1"/>
            <a:t>stropa</a:t>
          </a:r>
          <a:r>
            <a:rPr lang="en-US" sz="1600" kern="1200" dirty="0"/>
            <a:t> je </a:t>
          </a:r>
          <a:r>
            <a:rPr lang="en-US" sz="1600" kern="1200" dirty="0" err="1"/>
            <a:t>Blenderova</a:t>
          </a:r>
          <a:r>
            <a:rPr lang="en-US" sz="1600" kern="1200" dirty="0"/>
            <a:t> </a:t>
          </a:r>
          <a:r>
            <a:rPr lang="en-US" sz="1600" kern="1200" dirty="0" err="1"/>
            <a:t>osnovna</a:t>
          </a:r>
          <a:r>
            <a:rPr lang="en-US" sz="1600" kern="1200" dirty="0"/>
            <a:t> </a:t>
          </a:r>
          <a:r>
            <a:rPr lang="en-US" sz="1600" kern="1200" dirty="0" err="1"/>
            <a:t>struktura</a:t>
          </a:r>
          <a:r>
            <a:rPr lang="en-US" sz="1600" kern="1200" dirty="0"/>
            <a:t> </a:t>
          </a:r>
          <a:r>
            <a:rPr lang="en-US" sz="1600" kern="1200" dirty="0" err="1"/>
            <a:t>cigle</a:t>
          </a:r>
          <a:r>
            <a:rPr lang="en-US" sz="1600" kern="1200" dirty="0"/>
            <a:t> </a:t>
          </a:r>
          <a:r>
            <a:rPr lang="en-US" sz="1600" kern="1200" dirty="0" err="1"/>
            <a:t>dok</a:t>
          </a:r>
          <a:r>
            <a:rPr lang="en-US" sz="1600" kern="1200" dirty="0"/>
            <a:t> je za pod </a:t>
          </a:r>
          <a:r>
            <a:rPr lang="en-US" sz="1600" kern="1200" dirty="0" err="1"/>
            <a:t>korištena</a:t>
          </a:r>
          <a:r>
            <a:rPr lang="en-US" sz="1600" kern="1200" dirty="0"/>
            <a:t> </a:t>
          </a:r>
          <a:r>
            <a:rPr lang="en-US" sz="1600" kern="1200" dirty="0" err="1"/>
            <a:t>tekstura</a:t>
          </a:r>
          <a:r>
            <a:rPr lang="en-US" sz="1600" kern="1200" dirty="0"/>
            <a:t> </a:t>
          </a:r>
          <a:r>
            <a:rPr lang="en-US" sz="1600" kern="1200" dirty="0" err="1"/>
            <a:t>tamnog</a:t>
          </a:r>
          <a:r>
            <a:rPr lang="en-US" sz="1600" kern="1200" dirty="0"/>
            <a:t> </a:t>
          </a:r>
          <a:r>
            <a:rPr lang="en-US" sz="1600" kern="1200" dirty="0" err="1"/>
            <a:t>parketa</a:t>
          </a:r>
          <a:r>
            <a:rPr lang="en-US" sz="1600" kern="1200" dirty="0"/>
            <a:t> (PNG)</a:t>
          </a:r>
        </a:p>
      </dsp:txBody>
      <dsp:txXfrm>
        <a:off x="1292422" y="2052417"/>
        <a:ext cx="6386232" cy="807460"/>
      </dsp:txXfrm>
    </dsp:sp>
    <dsp:sp modelId="{D66823D3-5547-4406-91AD-1E3C509C2972}">
      <dsp:nvSpPr>
        <dsp:cNvPr id="0" name=""/>
        <dsp:cNvSpPr/>
      </dsp:nvSpPr>
      <dsp:spPr>
        <a:xfrm>
          <a:off x="1905716" y="3040944"/>
          <a:ext cx="7622867" cy="8577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3921"/>
                <a:satOff val="1828"/>
                <a:lumOff val="6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93921"/>
                <a:satOff val="1828"/>
                <a:lumOff val="6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93921"/>
                <a:satOff val="1828"/>
                <a:lumOff val="6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Rupa za prozor napravljena s Boolean modifier-om, a za pogled kroz njega korištena je slikovna datoteka postavljena na ravninu</a:t>
          </a:r>
        </a:p>
      </dsp:txBody>
      <dsp:txXfrm>
        <a:off x="1930837" y="3066065"/>
        <a:ext cx="6376703" cy="807460"/>
      </dsp:txXfrm>
    </dsp:sp>
    <dsp:sp modelId="{C3FA8324-F8B0-41BB-AB20-D3B44A13A59B}">
      <dsp:nvSpPr>
        <dsp:cNvPr id="0" name=""/>
        <dsp:cNvSpPr/>
      </dsp:nvSpPr>
      <dsp:spPr>
        <a:xfrm>
          <a:off x="7065360" y="656922"/>
          <a:ext cx="557506" cy="5575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90799" y="656922"/>
        <a:ext cx="306628" cy="419523"/>
      </dsp:txXfrm>
    </dsp:sp>
    <dsp:sp modelId="{5E18531E-D457-4C0F-B680-DF2DB46F4865}">
      <dsp:nvSpPr>
        <dsp:cNvPr id="0" name=""/>
        <dsp:cNvSpPr/>
      </dsp:nvSpPr>
      <dsp:spPr>
        <a:xfrm>
          <a:off x="7703775" y="1670570"/>
          <a:ext cx="557506" cy="5575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97207"/>
            <a:satOff val="1571"/>
            <a:lumOff val="83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97207"/>
              <a:satOff val="1571"/>
              <a:lumOff val="8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829214" y="1670570"/>
        <a:ext cx="306628" cy="419523"/>
      </dsp:txXfrm>
    </dsp:sp>
    <dsp:sp modelId="{52D32F06-44DF-4D55-81CE-20FFDB093CA3}">
      <dsp:nvSpPr>
        <dsp:cNvPr id="0" name=""/>
        <dsp:cNvSpPr/>
      </dsp:nvSpPr>
      <dsp:spPr>
        <a:xfrm>
          <a:off x="8332662" y="2684218"/>
          <a:ext cx="557506" cy="5575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94413"/>
            <a:satOff val="3143"/>
            <a:lumOff val="167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394413"/>
              <a:satOff val="3143"/>
              <a:lumOff val="16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58101" y="2684218"/>
        <a:ext cx="306628" cy="41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4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2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2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9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2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5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696" r:id="rId6"/>
    <p:sldLayoutId id="2147483707" r:id="rId7"/>
    <p:sldLayoutId id="2147483706" r:id="rId8"/>
    <p:sldLayoutId id="2147483705" r:id="rId9"/>
    <p:sldLayoutId id="2147483704" r:id="rId10"/>
    <p:sldLayoutId id="21474836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A9433-7251-6F84-785A-F8C84B10F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1247140"/>
            <a:ext cx="5657899" cy="3450844"/>
          </a:xfrm>
        </p:spPr>
        <p:txBody>
          <a:bodyPr>
            <a:normAutofit/>
          </a:bodyPr>
          <a:lstStyle/>
          <a:p>
            <a:r>
              <a:rPr lang="en-US" dirty="0"/>
              <a:t>Darts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F9A2E-9AB0-5169-5EB1-57580133B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509008"/>
            <a:ext cx="5657899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dirty="0"/>
              <a:t>Patrik </a:t>
            </a:r>
            <a:r>
              <a:rPr lang="en-US" sz="1900" dirty="0" err="1"/>
              <a:t>Grgić</a:t>
            </a:r>
            <a:endParaRPr lang="en-US" sz="1900" dirty="0"/>
          </a:p>
          <a:p>
            <a:pPr>
              <a:lnSpc>
                <a:spcPct val="100000"/>
              </a:lnSpc>
            </a:pP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 err="1"/>
              <a:t>Projekt</a:t>
            </a:r>
            <a:r>
              <a:rPr lang="en-US" sz="1900" dirty="0"/>
              <a:t> 3D </a:t>
            </a:r>
            <a:r>
              <a:rPr lang="en-US" sz="1900" dirty="0" err="1"/>
              <a:t>Računalne</a:t>
            </a:r>
            <a:r>
              <a:rPr lang="en-US" sz="1900" dirty="0"/>
              <a:t> </a:t>
            </a:r>
            <a:r>
              <a:rPr lang="en-US" sz="1900" dirty="0" err="1"/>
              <a:t>grafike</a:t>
            </a:r>
            <a:r>
              <a:rPr lang="en-US" sz="1900" dirty="0"/>
              <a:t> </a:t>
            </a:r>
          </a:p>
        </p:txBody>
      </p:sp>
      <p:pic>
        <p:nvPicPr>
          <p:cNvPr id="4" name="Picture 3" descr="Arrows in a dartboard">
            <a:extLst>
              <a:ext uri="{FF2B5EF4-FFF2-40B4-BE49-F238E27FC236}">
                <a16:creationId xmlns:a16="http://schemas.microsoft.com/office/drawing/2014/main" id="{2997C67D-E02D-1560-CD15-E03AE73D5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77" r="12036" b="-1"/>
          <a:stretch/>
        </p:blipFill>
        <p:spPr>
          <a:xfrm>
            <a:off x="7087167" y="10"/>
            <a:ext cx="510483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CEEF-6E9F-E5D8-B10D-10724BB0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227" y="2741362"/>
            <a:ext cx="9486690" cy="1550419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pažnji</a:t>
            </a:r>
            <a:r>
              <a:rPr lang="en-US" sz="5400" dirty="0"/>
              <a:t>!</a:t>
            </a:r>
            <a:endParaRPr lang="hr-HR" sz="5400" dirty="0"/>
          </a:p>
        </p:txBody>
      </p:sp>
    </p:spTree>
    <p:extLst>
      <p:ext uri="{BB962C8B-B14F-4D97-AF65-F5344CB8AC3E}">
        <p14:creationId xmlns:p14="http://schemas.microsoft.com/office/powerpoint/2010/main" val="125611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238-F1DF-04F9-5125-2174A2DC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609597"/>
            <a:ext cx="9486690" cy="1550419"/>
          </a:xfrm>
        </p:spPr>
        <p:txBody>
          <a:bodyPr/>
          <a:lstStyle/>
          <a:p>
            <a:r>
              <a:rPr lang="en-US" dirty="0" err="1"/>
              <a:t>Ideja</a:t>
            </a:r>
            <a:r>
              <a:rPr lang="en-US" dirty="0"/>
              <a:t> za </a:t>
            </a:r>
            <a:r>
              <a:rPr lang="en-US" dirty="0" err="1"/>
              <a:t>projekt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C13D-6A1A-8734-B843-5037B4FC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655" y="2510889"/>
            <a:ext cx="9486690" cy="3926152"/>
          </a:xfrm>
        </p:spPr>
        <p:txBody>
          <a:bodyPr/>
          <a:lstStyle/>
          <a:p>
            <a:r>
              <a:rPr lang="en-US" dirty="0" err="1"/>
              <a:t>Nedavno</a:t>
            </a:r>
            <a:r>
              <a:rPr lang="en-US" dirty="0"/>
              <a:t> </a:t>
            </a:r>
            <a:r>
              <a:rPr lang="en-US" dirty="0" err="1"/>
              <a:t>svjetsko</a:t>
            </a:r>
            <a:r>
              <a:rPr lang="en-US" dirty="0"/>
              <a:t> </a:t>
            </a:r>
            <a:r>
              <a:rPr lang="en-US" dirty="0" err="1"/>
              <a:t>prvenstvo</a:t>
            </a:r>
            <a:r>
              <a:rPr lang="en-US" dirty="0"/>
              <a:t> u </a:t>
            </a:r>
            <a:r>
              <a:rPr lang="en-US" dirty="0" err="1"/>
              <a:t>pikadu</a:t>
            </a:r>
            <a:r>
              <a:rPr lang="en-US" dirty="0"/>
              <a:t> </a:t>
            </a:r>
          </a:p>
          <a:p>
            <a:r>
              <a:rPr lang="en-US" dirty="0" err="1"/>
              <a:t>Slobodno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0862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9A53-8142-0E0F-4ABB-75DA9202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609597"/>
            <a:ext cx="9486690" cy="1550419"/>
          </a:xfrm>
        </p:spPr>
        <p:txBody>
          <a:bodyPr/>
          <a:lstStyle/>
          <a:p>
            <a:r>
              <a:rPr lang="en-US" dirty="0" err="1"/>
              <a:t>Redosljed</a:t>
            </a:r>
            <a:r>
              <a:rPr lang="en-US" dirty="0"/>
              <a:t> </a:t>
            </a:r>
            <a:r>
              <a:rPr lang="en-US" dirty="0" err="1"/>
              <a:t>nastanka</a:t>
            </a:r>
            <a:r>
              <a:rPr lang="en-US" dirty="0"/>
              <a:t> scene 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2519A-E8EC-F826-4E25-5FBC5A874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/>
          <a:lstStyle/>
          <a:p>
            <a:r>
              <a:rPr lang="en-US" dirty="0" err="1"/>
              <a:t>Modeliranje</a:t>
            </a:r>
            <a:r>
              <a:rPr lang="en-US" dirty="0"/>
              <a:t> </a:t>
            </a:r>
            <a:r>
              <a:rPr lang="en-US" dirty="0" err="1"/>
              <a:t>vlastitih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  <a:p>
            <a:r>
              <a:rPr lang="en-US" dirty="0" err="1"/>
              <a:t>Oblikovanje</a:t>
            </a:r>
            <a:r>
              <a:rPr lang="en-US" dirty="0"/>
              <a:t> </a:t>
            </a:r>
            <a:r>
              <a:rPr lang="en-US" dirty="0" err="1"/>
              <a:t>prostorije</a:t>
            </a:r>
            <a:endParaRPr lang="en-US" dirty="0"/>
          </a:p>
          <a:p>
            <a:r>
              <a:rPr lang="en-US" dirty="0" err="1"/>
              <a:t>Pronalazak</a:t>
            </a:r>
            <a:r>
              <a:rPr lang="en-US" dirty="0"/>
              <a:t> </a:t>
            </a:r>
            <a:r>
              <a:rPr lang="en-US" dirty="0" err="1"/>
              <a:t>gotovh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za </a:t>
            </a:r>
            <a:r>
              <a:rPr lang="en-US" dirty="0" err="1"/>
              <a:t>upotpunjenje</a:t>
            </a:r>
            <a:r>
              <a:rPr lang="en-US" dirty="0"/>
              <a:t> scene</a:t>
            </a:r>
          </a:p>
          <a:p>
            <a:r>
              <a:rPr lang="en-US" dirty="0" err="1"/>
              <a:t>Animiranje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zvučni</a:t>
            </a:r>
            <a:r>
              <a:rPr lang="en-US" dirty="0"/>
              <a:t> </a:t>
            </a:r>
            <a:r>
              <a:rPr lang="en-US" dirty="0" err="1"/>
              <a:t>efekti</a:t>
            </a:r>
            <a:r>
              <a:rPr lang="en-US" dirty="0"/>
              <a:t>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2986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9BEA-67BB-1EBC-4913-2C07FFAD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Scena</a:t>
            </a:r>
            <a:endParaRPr lang="hr-H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241F61-9E99-2B64-2E04-CB95A51B2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177078"/>
              </p:ext>
            </p:extLst>
          </p:nvPr>
        </p:nvGraphicFramePr>
        <p:xfrm>
          <a:off x="764780" y="1639164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624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C60F-5915-E700-FB7C-4CB64434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Objekti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9234-4435-2224-0CF8-3DA928E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32" y="1593124"/>
            <a:ext cx="9486690" cy="3926152"/>
          </a:xfrm>
        </p:spPr>
        <p:txBody>
          <a:bodyPr/>
          <a:lstStyle/>
          <a:p>
            <a:r>
              <a:rPr lang="en-US" dirty="0" err="1"/>
              <a:t>Vlastiti</a:t>
            </a:r>
            <a:r>
              <a:rPr lang="en-US" dirty="0"/>
              <a:t>: </a:t>
            </a:r>
            <a:r>
              <a:rPr lang="en-US" dirty="0" err="1"/>
              <a:t>ploča</a:t>
            </a:r>
            <a:r>
              <a:rPr lang="en-US" dirty="0"/>
              <a:t>, </a:t>
            </a:r>
            <a:r>
              <a:rPr lang="en-US" dirty="0" err="1"/>
              <a:t>strijelice</a:t>
            </a:r>
            <a:r>
              <a:rPr lang="en-US" dirty="0"/>
              <a:t>, luster, </a:t>
            </a:r>
            <a:r>
              <a:rPr lang="en-US" dirty="0" err="1"/>
              <a:t>neonska</a:t>
            </a:r>
            <a:r>
              <a:rPr lang="en-US" dirty="0"/>
              <a:t> </a:t>
            </a:r>
            <a:r>
              <a:rPr lang="en-US" dirty="0" err="1"/>
              <a:t>svijetla</a:t>
            </a:r>
            <a:endParaRPr lang="en-US" dirty="0"/>
          </a:p>
          <a:p>
            <a:r>
              <a:rPr lang="en-US" dirty="0" err="1"/>
              <a:t>Preuzeti</a:t>
            </a:r>
            <a:r>
              <a:rPr lang="en-US" dirty="0"/>
              <a:t>: boca, </a:t>
            </a:r>
            <a:r>
              <a:rPr lang="en-US" dirty="0" err="1"/>
              <a:t>čaša</a:t>
            </a:r>
            <a:r>
              <a:rPr lang="en-US" dirty="0"/>
              <a:t>, </a:t>
            </a:r>
            <a:r>
              <a:rPr lang="en-US" dirty="0" err="1"/>
              <a:t>stol</a:t>
            </a:r>
            <a:endParaRPr lang="en-US" dirty="0"/>
          </a:p>
          <a:p>
            <a:r>
              <a:rPr lang="en-US" dirty="0" err="1"/>
              <a:t>Ploča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strijelice</a:t>
            </a:r>
            <a:r>
              <a:rPr lang="en-US" dirty="0"/>
              <a:t> </a:t>
            </a:r>
            <a:r>
              <a:rPr lang="en-US" dirty="0" err="1"/>
              <a:t>napravljeni</a:t>
            </a:r>
            <a:r>
              <a:rPr lang="en-US" dirty="0"/>
              <a:t> </a:t>
            </a:r>
            <a:r>
              <a:rPr lang="en-US" dirty="0" err="1"/>
              <a:t>modificiranjem</a:t>
            </a:r>
            <a:r>
              <a:rPr lang="en-US" dirty="0"/>
              <a:t> </a:t>
            </a:r>
            <a:r>
              <a:rPr lang="en-US" dirty="0" err="1"/>
              <a:t>cilindra</a:t>
            </a:r>
            <a:endParaRPr lang="en-US" dirty="0"/>
          </a:p>
          <a:p>
            <a:r>
              <a:rPr lang="en-US" dirty="0" err="1"/>
              <a:t>Osvijetljenje</a:t>
            </a:r>
            <a:r>
              <a:rPr lang="en-US" dirty="0"/>
              <a:t> scene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lustera</a:t>
            </a:r>
            <a:r>
              <a:rPr lang="en-US" dirty="0"/>
              <a:t> koji </a:t>
            </a:r>
            <a:r>
              <a:rPr lang="en-US" dirty="0" err="1"/>
              <a:t>također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neonsku</a:t>
            </a:r>
            <a:r>
              <a:rPr lang="en-US" dirty="0"/>
              <a:t> </a:t>
            </a:r>
            <a:r>
              <a:rPr lang="en-US" dirty="0" err="1"/>
              <a:t>teksturu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sebi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486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E07F-8C7B-2973-2FAC-6F67B82B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AB5AB-93E3-5B50-6C11-ECD1C73E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A49EC-7814-D822-EDB7-B217703C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3" t="19749" r="48732" b="42446"/>
          <a:stretch/>
        </p:blipFill>
        <p:spPr>
          <a:xfrm>
            <a:off x="2138492" y="1141238"/>
            <a:ext cx="1851948" cy="2425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04112-CC6F-F98A-1722-12074ADD6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7" t="26838" r="47787" b="36539"/>
          <a:stretch/>
        </p:blipFill>
        <p:spPr>
          <a:xfrm>
            <a:off x="5192083" y="1055476"/>
            <a:ext cx="2152533" cy="25117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31DD52-D3D9-0FA5-F45B-344C9D30F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1" t="27680" r="53006" b="54162"/>
          <a:stretch/>
        </p:blipFill>
        <p:spPr>
          <a:xfrm>
            <a:off x="8577168" y="1460851"/>
            <a:ext cx="2956510" cy="1631202"/>
          </a:xfrm>
          <a:prstGeom prst="flowChartConnector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269516-57E7-4640-D8B4-33DECBF28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58" t="26498" r="28038" b="61688"/>
          <a:stretch/>
        </p:blipFill>
        <p:spPr>
          <a:xfrm>
            <a:off x="3064466" y="4974347"/>
            <a:ext cx="5351364" cy="9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BDED-0C93-7DD3-1081-133CDA27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85913"/>
            <a:ext cx="9486690" cy="1550419"/>
          </a:xfrm>
        </p:spPr>
        <p:txBody>
          <a:bodyPr/>
          <a:lstStyle/>
          <a:p>
            <a:r>
              <a:rPr lang="en-US" dirty="0"/>
              <a:t>Neon(</a:t>
            </a:r>
            <a:r>
              <a:rPr lang="en-US" dirty="0" err="1"/>
              <a:t>teksture</a:t>
            </a:r>
            <a:r>
              <a:rPr lang="en-US" dirty="0"/>
              <a:t>)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30507-9331-F763-DE0E-9CD683F5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3" t="25147" r="21108" b="9873"/>
          <a:stretch/>
        </p:blipFill>
        <p:spPr>
          <a:xfrm>
            <a:off x="4061438" y="2033531"/>
            <a:ext cx="8130562" cy="4714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45F87-22AA-3771-DA9F-11402CDC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0" t="20253" r="52816" b="52406"/>
          <a:stretch/>
        </p:blipFill>
        <p:spPr>
          <a:xfrm>
            <a:off x="6096000" y="1325555"/>
            <a:ext cx="1745206" cy="2827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41488-1C25-C8D0-D23E-56321F8DEE15}"/>
              </a:ext>
            </a:extLst>
          </p:cNvPr>
          <p:cNvSpPr txBox="1"/>
          <p:nvPr/>
        </p:nvSpPr>
        <p:spPr>
          <a:xfrm>
            <a:off x="1039156" y="2505670"/>
            <a:ext cx="4039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Teksturu</a:t>
            </a:r>
            <a:r>
              <a:rPr lang="en-US" sz="2000" dirty="0"/>
              <a:t> </a:t>
            </a:r>
            <a:r>
              <a:rPr lang="en-US" sz="2000" dirty="0" err="1"/>
              <a:t>neona</a:t>
            </a:r>
            <a:r>
              <a:rPr lang="en-US" sz="2000" dirty="0"/>
              <a:t> </a:t>
            </a:r>
            <a:r>
              <a:rPr lang="en-US" sz="2000" dirty="0" err="1"/>
              <a:t>modelirao</a:t>
            </a:r>
            <a:r>
              <a:rPr lang="en-US" sz="2000" dirty="0"/>
              <a:t> </a:t>
            </a:r>
            <a:r>
              <a:rPr lang="en-US" sz="2000" dirty="0" err="1"/>
              <a:t>sam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običnom</a:t>
            </a:r>
            <a:r>
              <a:rPr lang="en-US" sz="2000" dirty="0"/>
              <a:t> </a:t>
            </a:r>
            <a:r>
              <a:rPr lang="en-US" sz="2000" dirty="0" err="1"/>
              <a:t>cilindru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kasnije</a:t>
            </a:r>
            <a:r>
              <a:rPr lang="en-US" sz="2000" dirty="0"/>
              <a:t> </a:t>
            </a:r>
            <a:r>
              <a:rPr lang="en-US" sz="2000" dirty="0" err="1"/>
              <a:t>iskoristio</a:t>
            </a:r>
            <a:r>
              <a:rPr lang="en-US" sz="2000" dirty="0"/>
              <a:t> za </a:t>
            </a:r>
            <a:r>
              <a:rPr lang="en-US" sz="2000" dirty="0" err="1"/>
              <a:t>tekst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sjaj</a:t>
            </a:r>
            <a:r>
              <a:rPr lang="en-US" sz="2000" dirty="0"/>
              <a:t> </a:t>
            </a:r>
            <a:r>
              <a:rPr lang="en-US" sz="2000" dirty="0" err="1"/>
              <a:t>lustera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12358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nk neon sign with a black background&#10;&#10;Description automatically generated">
            <a:extLst>
              <a:ext uri="{FF2B5EF4-FFF2-40B4-BE49-F238E27FC236}">
                <a16:creationId xmlns:a16="http://schemas.microsoft.com/office/drawing/2014/main" id="{1EA68D33-4EC8-BF48-5027-C1BC09D1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98" y="4442504"/>
            <a:ext cx="3460833" cy="1946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82C84-678A-5D03-57C2-111059D5B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20928" r="39335" b="53586"/>
          <a:stretch/>
        </p:blipFill>
        <p:spPr>
          <a:xfrm>
            <a:off x="1851786" y="4909111"/>
            <a:ext cx="3372218" cy="124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428CD0-97F1-5537-3E14-36042FFE95DC}"/>
              </a:ext>
            </a:extLst>
          </p:cNvPr>
          <p:cNvSpPr txBox="1"/>
          <p:nvPr/>
        </p:nvSpPr>
        <p:spPr>
          <a:xfrm>
            <a:off x="1390892" y="887315"/>
            <a:ext cx="9155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Tekst</a:t>
            </a:r>
            <a:r>
              <a:rPr lang="en-US" dirty="0"/>
              <a:t> je </a:t>
            </a:r>
            <a:r>
              <a:rPr lang="en-US" dirty="0" err="1"/>
              <a:t>napravljen</a:t>
            </a:r>
            <a:r>
              <a:rPr lang="en-US" dirty="0"/>
              <a:t> </a:t>
            </a:r>
            <a:r>
              <a:rPr lang="en-US" dirty="0" err="1"/>
              <a:t>prvotnim</a:t>
            </a:r>
            <a:r>
              <a:rPr lang="en-US" dirty="0"/>
              <a:t> </a:t>
            </a:r>
            <a:r>
              <a:rPr lang="en-US" dirty="0" err="1"/>
              <a:t>korištenjem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koji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zatim</a:t>
            </a:r>
            <a:r>
              <a:rPr lang="en-US" dirty="0"/>
              <a:t> </a:t>
            </a:r>
            <a:r>
              <a:rPr lang="en-US" dirty="0" err="1"/>
              <a:t>convertao</a:t>
            </a:r>
            <a:r>
              <a:rPr lang="en-US" dirty="0"/>
              <a:t> u </a:t>
            </a:r>
            <a:r>
              <a:rPr lang="en-US" dirty="0" err="1"/>
              <a:t>krivulje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pretvorio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iz</a:t>
            </a:r>
            <a:r>
              <a:rPr lang="en-US" dirty="0"/>
              <a:t> 2D u 3D </a:t>
            </a:r>
            <a:r>
              <a:rPr lang="en-US" dirty="0" err="1"/>
              <a:t>modele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Unutarnjim</a:t>
            </a:r>
            <a:r>
              <a:rPr lang="en-US" dirty="0"/>
              <a:t> </a:t>
            </a:r>
            <a:r>
              <a:rPr lang="en-US" dirty="0" err="1"/>
              <a:t>djelovima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</a:t>
            </a:r>
            <a:r>
              <a:rPr lang="en-US" dirty="0" err="1"/>
              <a:t>obrisane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structure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vrhovi</a:t>
            </a:r>
            <a:r>
              <a:rPr lang="en-US" dirty="0"/>
              <a:t> </a:t>
            </a:r>
            <a:endParaRPr lang="hr-H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A3D2B5-1FED-CA31-BC8F-EE597D5BF4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6" t="32574" r="51393" b="36203"/>
          <a:stretch/>
        </p:blipFill>
        <p:spPr>
          <a:xfrm>
            <a:off x="2646798" y="1595507"/>
            <a:ext cx="1635772" cy="2161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179376-FCB8-9580-C695-4247280CE8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77" t="31547" r="59906" b="36934"/>
          <a:stretch/>
        </p:blipFill>
        <p:spPr>
          <a:xfrm>
            <a:off x="5455497" y="1595506"/>
            <a:ext cx="1635772" cy="21615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356CAE-5B17-B435-FA16-258C52C3A092}"/>
              </a:ext>
            </a:extLst>
          </p:cNvPr>
          <p:cNvCxnSpPr/>
          <p:nvPr/>
        </p:nvCxnSpPr>
        <p:spPr>
          <a:xfrm>
            <a:off x="4456253" y="2676283"/>
            <a:ext cx="767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8A9BF-A07C-1C57-3402-7C9EBD05D101}"/>
              </a:ext>
            </a:extLst>
          </p:cNvPr>
          <p:cNvCxnSpPr/>
          <p:nvPr/>
        </p:nvCxnSpPr>
        <p:spPr>
          <a:xfrm>
            <a:off x="5696718" y="5531611"/>
            <a:ext cx="767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4D56-F0DF-10FE-85CC-8FB822EB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33" y="2362034"/>
            <a:ext cx="8172978" cy="4495966"/>
          </a:xfrm>
        </p:spPr>
        <p:txBody>
          <a:bodyPr/>
          <a:lstStyle/>
          <a:p>
            <a:r>
              <a:rPr lang="en-US" dirty="0" err="1"/>
              <a:t>Zvučni</a:t>
            </a:r>
            <a:r>
              <a:rPr lang="en-US" dirty="0"/>
              <a:t> </a:t>
            </a:r>
            <a:r>
              <a:rPr lang="en-US" dirty="0" err="1"/>
              <a:t>efekti</a:t>
            </a:r>
            <a:r>
              <a:rPr lang="en-US" dirty="0"/>
              <a:t> </a:t>
            </a:r>
            <a:r>
              <a:rPr lang="en-US" dirty="0" err="1"/>
              <a:t>preuzeti</a:t>
            </a:r>
            <a:r>
              <a:rPr lang="en-US" dirty="0"/>
              <a:t> s </a:t>
            </a:r>
            <a:r>
              <a:rPr lang="en-US" dirty="0" err="1"/>
              <a:t>youtube</a:t>
            </a:r>
            <a:r>
              <a:rPr lang="en-US" dirty="0"/>
              <a:t>-a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uređeni</a:t>
            </a:r>
            <a:r>
              <a:rPr lang="en-US" dirty="0"/>
              <a:t> u Online MP3 Cutter-u</a:t>
            </a:r>
          </a:p>
          <a:p>
            <a:r>
              <a:rPr lang="en-US" dirty="0" err="1"/>
              <a:t>Animacija</a:t>
            </a:r>
            <a:r>
              <a:rPr lang="en-US" dirty="0"/>
              <a:t> je </a:t>
            </a:r>
            <a:r>
              <a:rPr lang="en-US" dirty="0" err="1"/>
              <a:t>renderana</a:t>
            </a:r>
            <a:r>
              <a:rPr lang="en-US" dirty="0"/>
              <a:t> u Eevee-u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4130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1D2733"/>
      </a:dk2>
      <a:lt2>
        <a:srgbClr val="E2E2E8"/>
      </a:lt2>
      <a:accent1>
        <a:srgbClr val="A3A37A"/>
      </a:accent1>
      <a:accent2>
        <a:srgbClr val="B49B76"/>
      </a:accent2>
      <a:accent3>
        <a:srgbClr val="C2958B"/>
      </a:accent3>
      <a:accent4>
        <a:srgbClr val="BB7D8C"/>
      </a:accent4>
      <a:accent5>
        <a:srgbClr val="C590B2"/>
      </a:accent5>
      <a:accent6>
        <a:srgbClr val="B77DBB"/>
      </a:accent6>
      <a:hlink>
        <a:srgbClr val="6A69AE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100</TotalTime>
  <Words>199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Neue Haas Grotesk Text Pro</vt:lpstr>
      <vt:lpstr>InterweaveVTI</vt:lpstr>
      <vt:lpstr>Darts</vt:lpstr>
      <vt:lpstr>Ideja za projekt</vt:lpstr>
      <vt:lpstr>Redosljed nastanka scene </vt:lpstr>
      <vt:lpstr>Scena</vt:lpstr>
      <vt:lpstr>Objekti</vt:lpstr>
      <vt:lpstr>PowerPoint Presentation</vt:lpstr>
      <vt:lpstr>Neon(teksture)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Darts</dc:title>
  <dc:creator>Patrik Grgić</dc:creator>
  <cp:lastModifiedBy>Patrik Grgić</cp:lastModifiedBy>
  <cp:revision>8</cp:revision>
  <dcterms:created xsi:type="dcterms:W3CDTF">2024-02-14T22:41:45Z</dcterms:created>
  <dcterms:modified xsi:type="dcterms:W3CDTF">2024-02-15T00:22:21Z</dcterms:modified>
</cp:coreProperties>
</file>